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5" r:id="rId25"/>
    <p:sldId id="286" r:id="rId26"/>
    <p:sldId id="278" r:id="rId27"/>
    <p:sldId id="279" r:id="rId28"/>
    <p:sldId id="280" r:id="rId29"/>
    <p:sldId id="281" r:id="rId30"/>
    <p:sldId id="284" r:id="rId31"/>
    <p:sldId id="282"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08" autoAdjust="0"/>
    <p:restoredTop sz="94660"/>
  </p:normalViewPr>
  <p:slideViewPr>
    <p:cSldViewPr snapToGrid="0">
      <p:cViewPr varScale="1">
        <p:scale>
          <a:sx n="85" d="100"/>
          <a:sy n="85" d="100"/>
        </p:scale>
        <p:origin x="40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2025/10/13</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2025/10/13</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446C61-2DEE-FCD0-E05B-EFD7BD3C4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47" y="747993"/>
            <a:ext cx="9525000" cy="4286250"/>
          </a:xfrm>
          <a:prstGeom prst="rect">
            <a:avLst/>
          </a:prstGeom>
        </p:spPr>
      </p:pic>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186309"/>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2152289" y="5755308"/>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2209800" y="283042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81403" y="0"/>
            <a:ext cx="6416615" cy="2609331"/>
          </a:xfrm>
          <a:prstGeom prst="rect">
            <a:avLst/>
          </a:prstGeom>
        </p:spPr>
      </p:pic>
    </p:spTree>
    <p:extLst>
      <p:ext uri="{BB962C8B-B14F-4D97-AF65-F5344CB8AC3E}">
        <p14:creationId xmlns:p14="http://schemas.microsoft.com/office/powerpoint/2010/main" val="1510874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2227627"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765509" y="147890"/>
            <a:ext cx="6501860" cy="2066392"/>
          </a:xfrm>
          <a:prstGeom prst="rect">
            <a:avLst/>
          </a:prstGeom>
        </p:spPr>
      </p:pic>
    </p:spTree>
    <p:extLst>
      <p:ext uri="{BB962C8B-B14F-4D97-AF65-F5344CB8AC3E}">
        <p14:creationId xmlns:p14="http://schemas.microsoft.com/office/powerpoint/2010/main" val="1325968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182065" y="1039508"/>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1674963" y="458657"/>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1742536" y="3709207"/>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1487502" y="363398"/>
            <a:ext cx="3595908" cy="6322074"/>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293223" y="429327"/>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1565</TotalTime>
  <Words>2570</Words>
  <Application>Microsoft Office PowerPoint</Application>
  <PresentationFormat>宽屏</PresentationFormat>
  <Paragraphs>193</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quote-cjk-patch</vt:lpstr>
      <vt:lpstr>SimSong</vt:lpstr>
      <vt:lpstr>等线</vt:lpstr>
      <vt:lpstr>等线 Light</vt:lpstr>
      <vt:lpstr>宋体</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264</cp:revision>
  <dcterms:created xsi:type="dcterms:W3CDTF">2025-08-14T07:06:40Z</dcterms:created>
  <dcterms:modified xsi:type="dcterms:W3CDTF">2025-10-13T15:12:04Z</dcterms:modified>
</cp:coreProperties>
</file>